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  <p:sldId id="260" r:id="rId6"/>
    <p:sldId id="261" r:id="rId7"/>
  </p:sldIdLst>
  <p:sldSz cx="12192000" cy="6858000"/>
  <p:notesSz cx="6858000" cy="9144000"/>
  <p:defaultTextStyle>
    <a:defPPr>
      <a:defRPr lang="fi-F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Oletusosa" id="{F247FAC9-9A7F-4A1B-B7CA-1BB6110E91A6}">
          <p14:sldIdLst>
            <p14:sldId id="256"/>
            <p14:sldId id="258"/>
            <p14:sldId id="259"/>
            <p14:sldId id="257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10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png>
</file>

<file path=ppt/media/image2.wmf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F4B4041B-8573-40D6-A37F-69ABB638E7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370EA398-6F4E-4B97-88D2-2F8C7A6121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i-FI"/>
              <a:t>Muokkaa alaotsikon perustyyliä napsautt.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6C4BB281-E6D5-48BA-9312-C4DB00EC1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0103776A-1C77-49A9-8A21-DD29FBEBD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07CB1763-D110-4E7F-A5D3-3DBE8319F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770056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Otsikko ja pystysuor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D5F6E3C-79F8-401B-88EF-B86C719CB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7BB3693A-FC18-4746-81E8-531F020E8C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C4D5EFD6-E5FE-4329-B933-69A92B30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694F3852-97C1-403A-A548-1E5812A37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5AF6954D-0B8C-462E-81F5-9AECE1A86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800531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Pystysuora otsikko ja teks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ystysuora otsikko 1">
            <a:extLst>
              <a:ext uri="{FF2B5EF4-FFF2-40B4-BE49-F238E27FC236}">
                <a16:creationId xmlns:a16="http://schemas.microsoft.com/office/drawing/2014/main" id="{042F944B-E8F1-4382-B52A-2E96A7277A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ystysuoran tekstin paikkamerkki 2">
            <a:extLst>
              <a:ext uri="{FF2B5EF4-FFF2-40B4-BE49-F238E27FC236}">
                <a16:creationId xmlns:a16="http://schemas.microsoft.com/office/drawing/2014/main" id="{45305B6F-07CF-4124-B2D3-0EFECCD6B8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96192897-1799-43AA-8229-427C323BD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4F02F9D7-6D75-4209-B924-FF60F2A6F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A9DD1F55-67EE-4215-944E-F8FDC3F806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9474635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540F525-FD16-4C36-93F1-9F90B9A80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84F99834-27B9-4EDB-9466-81278CC1B7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C0D9CA77-225D-4B1D-BE56-1241D74B5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FFE7B2C2-180B-4DF6-8C4D-644729B586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297F16F0-434D-49A5-B4DA-31F4775E9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5466936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Osan ylätunnis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10C41DFA-2B4D-45A4-AE74-AB131C3A8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6FA72398-42E3-4AF8-B7D4-59B853227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40EE7E4D-744C-453E-BB66-7213303C0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ABCE795D-1151-4477-B962-558A734F5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637316FA-E7C9-4D4B-BEC5-F80F568A5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17944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aksi sisältökohdet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C89C243-7B56-40DE-9BFF-53205A558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15B8D12A-D423-4AA8-AC4E-64720DB76C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0D036350-8F51-45E0-A56D-0F91210029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DB352045-D693-4856-BB0A-6E9C0D8A1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966BCAC0-0B1C-46F9-8D4D-BD4D1E214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857C54B1-6B8F-4B8B-A459-ECBACBDC70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2982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tai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A8B51C52-1122-4C88-B976-C548605E1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E4512E64-0E0B-462D-863F-7EAA6FD3D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4" name="Sisällön paikkamerkki 3">
            <a:extLst>
              <a:ext uri="{FF2B5EF4-FFF2-40B4-BE49-F238E27FC236}">
                <a16:creationId xmlns:a16="http://schemas.microsoft.com/office/drawing/2014/main" id="{98D15BC5-8E0B-4B35-A16A-3489754D2F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5" name="Tekstin paikkamerkki 4">
            <a:extLst>
              <a:ext uri="{FF2B5EF4-FFF2-40B4-BE49-F238E27FC236}">
                <a16:creationId xmlns:a16="http://schemas.microsoft.com/office/drawing/2014/main" id="{88EEB612-5F88-40CE-B1AF-6D4FF57CCD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6" name="Sisällön paikkamerkki 5">
            <a:extLst>
              <a:ext uri="{FF2B5EF4-FFF2-40B4-BE49-F238E27FC236}">
                <a16:creationId xmlns:a16="http://schemas.microsoft.com/office/drawing/2014/main" id="{D4682635-9718-43DF-926F-889A84C860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7" name="Päivämäärän paikkamerkki 6">
            <a:extLst>
              <a:ext uri="{FF2B5EF4-FFF2-40B4-BE49-F238E27FC236}">
                <a16:creationId xmlns:a16="http://schemas.microsoft.com/office/drawing/2014/main" id="{78FBB458-BFC6-4FD6-B803-E2DC0DA787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8" name="Alatunnisteen paikkamerkki 7">
            <a:extLst>
              <a:ext uri="{FF2B5EF4-FFF2-40B4-BE49-F238E27FC236}">
                <a16:creationId xmlns:a16="http://schemas.microsoft.com/office/drawing/2014/main" id="{31A0676C-832C-49CE-B1E3-9E87353F6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Dian numeron paikkamerkki 8">
            <a:extLst>
              <a:ext uri="{FF2B5EF4-FFF2-40B4-BE49-F238E27FC236}">
                <a16:creationId xmlns:a16="http://schemas.microsoft.com/office/drawing/2014/main" id="{88CFF546-57BF-4BD1-A21C-422EAE7F3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459389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Vain otsikk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38E13D9B-F7CD-4EAC-BE26-8AE22A749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Päivämäärän paikkamerkki 2">
            <a:extLst>
              <a:ext uri="{FF2B5EF4-FFF2-40B4-BE49-F238E27FC236}">
                <a16:creationId xmlns:a16="http://schemas.microsoft.com/office/drawing/2014/main" id="{34E5EA32-CE20-4274-A548-C3CB5FC47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4" name="Alatunnisteen paikkamerkki 3">
            <a:extLst>
              <a:ext uri="{FF2B5EF4-FFF2-40B4-BE49-F238E27FC236}">
                <a16:creationId xmlns:a16="http://schemas.microsoft.com/office/drawing/2014/main" id="{874079C8-3209-45DF-BDD9-0D0E4C5A3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Dian numeron paikkamerkki 4">
            <a:extLst>
              <a:ext uri="{FF2B5EF4-FFF2-40B4-BE49-F238E27FC236}">
                <a16:creationId xmlns:a16="http://schemas.microsoft.com/office/drawing/2014/main" id="{5CD0B301-754A-480B-A486-8BEB459B1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10904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yhjä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äivämäärän paikkamerkki 1">
            <a:extLst>
              <a:ext uri="{FF2B5EF4-FFF2-40B4-BE49-F238E27FC236}">
                <a16:creationId xmlns:a16="http://schemas.microsoft.com/office/drawing/2014/main" id="{78D227F6-FA6F-49A0-A67C-99DA273B1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3" name="Alatunnisteen paikkamerkki 2">
            <a:extLst>
              <a:ext uri="{FF2B5EF4-FFF2-40B4-BE49-F238E27FC236}">
                <a16:creationId xmlns:a16="http://schemas.microsoft.com/office/drawing/2014/main" id="{D203A84B-F130-4B81-9B4D-98E2DEBF5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Dian numeron paikkamerkki 3">
            <a:extLst>
              <a:ext uri="{FF2B5EF4-FFF2-40B4-BE49-F238E27FC236}">
                <a16:creationId xmlns:a16="http://schemas.microsoft.com/office/drawing/2014/main" id="{093140C9-9D3D-4DDE-B984-BD110FB43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80172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tsikollinen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120880CE-618B-4694-9E15-ED148A6196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0484E922-1C5E-4D55-9266-9F50493D7A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EEC1D914-72B0-4F18-9F67-394479BD54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466ED102-A78A-43BC-BFB4-E598869D7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30EBCD87-3F25-4C32-98C1-D3A88944B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5C9D57B6-EBC1-4B7E-A5E6-0DFCC00EA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795273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tsikollinen ku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CCC0942F-1095-4901-BFF7-691DEBB6A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i-FI"/>
              <a:t>Muokkaa ots. perustyyl. napsautt.</a:t>
            </a:r>
          </a:p>
        </p:txBody>
      </p:sp>
      <p:sp>
        <p:nvSpPr>
          <p:cNvPr id="3" name="Kuvan paikkamerkki 2">
            <a:extLst>
              <a:ext uri="{FF2B5EF4-FFF2-40B4-BE49-F238E27FC236}">
                <a16:creationId xmlns:a16="http://schemas.microsoft.com/office/drawing/2014/main" id="{2AC9E420-AC9A-455B-97C4-589534A944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i-FI"/>
          </a:p>
        </p:txBody>
      </p:sp>
      <p:sp>
        <p:nvSpPr>
          <p:cNvPr id="4" name="Tekstin paikkamerkki 3">
            <a:extLst>
              <a:ext uri="{FF2B5EF4-FFF2-40B4-BE49-F238E27FC236}">
                <a16:creationId xmlns:a16="http://schemas.microsoft.com/office/drawing/2014/main" id="{7E98822C-1689-40D9-A56C-F716393C3E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i-FI"/>
              <a:t>Muokkaa tekstin perustyylejä</a:t>
            </a:r>
          </a:p>
        </p:txBody>
      </p:sp>
      <p:sp>
        <p:nvSpPr>
          <p:cNvPr id="5" name="Päivämäärän paikkamerkki 4">
            <a:extLst>
              <a:ext uri="{FF2B5EF4-FFF2-40B4-BE49-F238E27FC236}">
                <a16:creationId xmlns:a16="http://schemas.microsoft.com/office/drawing/2014/main" id="{F17F53D8-E5CE-4856-92E2-28FC7D417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6" name="Alatunnisteen paikkamerkki 5">
            <a:extLst>
              <a:ext uri="{FF2B5EF4-FFF2-40B4-BE49-F238E27FC236}">
                <a16:creationId xmlns:a16="http://schemas.microsoft.com/office/drawing/2014/main" id="{DF3E9666-6083-4B55-BAE2-1C5728ACE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Dian numeron paikkamerkki 6">
            <a:extLst>
              <a:ext uri="{FF2B5EF4-FFF2-40B4-BE49-F238E27FC236}">
                <a16:creationId xmlns:a16="http://schemas.microsoft.com/office/drawing/2014/main" id="{C92FC345-557E-4EF1-AE50-F53BB0461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53560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on paikkamerkki 1">
            <a:extLst>
              <a:ext uri="{FF2B5EF4-FFF2-40B4-BE49-F238E27FC236}">
                <a16:creationId xmlns:a16="http://schemas.microsoft.com/office/drawing/2014/main" id="{4F9CADBB-98A8-490A-B05F-56C22AD39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i-FI"/>
              <a:t>Muokkaa ots. perustyyl. napsautt.</a:t>
            </a:r>
          </a:p>
        </p:txBody>
      </p:sp>
      <p:sp>
        <p:nvSpPr>
          <p:cNvPr id="3" name="Tekstin paikkamerkki 2">
            <a:extLst>
              <a:ext uri="{FF2B5EF4-FFF2-40B4-BE49-F238E27FC236}">
                <a16:creationId xmlns:a16="http://schemas.microsoft.com/office/drawing/2014/main" id="{637C14F5-2AA1-4CBC-837E-95AE65F7F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i-FI"/>
              <a:t>Muokkaa tekstin perustyylejä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4" name="Päivämäärän paikkamerkki 3">
            <a:extLst>
              <a:ext uri="{FF2B5EF4-FFF2-40B4-BE49-F238E27FC236}">
                <a16:creationId xmlns:a16="http://schemas.microsoft.com/office/drawing/2014/main" id="{1725A8D8-20D7-4257-9D39-DAFE0F011D6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8FBE4-35BE-4C4A-8CFA-B1DB6171EE4D}" type="datetimeFigureOut">
              <a:rPr lang="fi-FI" smtClean="0"/>
              <a:t>9.5.2018</a:t>
            </a:fld>
            <a:endParaRPr lang="fi-FI"/>
          </a:p>
        </p:txBody>
      </p:sp>
      <p:sp>
        <p:nvSpPr>
          <p:cNvPr id="5" name="Alatunnisteen paikkamerkki 4">
            <a:extLst>
              <a:ext uri="{FF2B5EF4-FFF2-40B4-BE49-F238E27FC236}">
                <a16:creationId xmlns:a16="http://schemas.microsoft.com/office/drawing/2014/main" id="{301C5C53-6F8E-4EA5-A1D9-644381B289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Dian numeron paikkamerkki 5">
            <a:extLst>
              <a:ext uri="{FF2B5EF4-FFF2-40B4-BE49-F238E27FC236}">
                <a16:creationId xmlns:a16="http://schemas.microsoft.com/office/drawing/2014/main" id="{05BF64C8-B89F-41F6-A6BC-EF8DD4336D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0A28F3-D18E-46F7-A881-9813745D6583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703620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i-F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56BFAFD9-E164-494B-81E7-16B3CDBDE2B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Wall Avoiding Microcar</a:t>
            </a:r>
            <a:endParaRPr lang="fi-FI" dirty="0"/>
          </a:p>
        </p:txBody>
      </p:sp>
      <p:sp>
        <p:nvSpPr>
          <p:cNvPr id="3" name="Alaotsikko 2">
            <a:extLst>
              <a:ext uri="{FF2B5EF4-FFF2-40B4-BE49-F238E27FC236}">
                <a16:creationId xmlns:a16="http://schemas.microsoft.com/office/drawing/2014/main" id="{CBB7715B-5607-4DB5-A5A9-4A4A3E3432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i-FI" dirty="0"/>
          </a:p>
        </p:txBody>
      </p:sp>
    </p:spTree>
    <p:extLst>
      <p:ext uri="{BB962C8B-B14F-4D97-AF65-F5344CB8AC3E}">
        <p14:creationId xmlns:p14="http://schemas.microsoft.com/office/powerpoint/2010/main" val="3692498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DD77953-6349-49B2-BDC3-173F56CD12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i-FI" dirty="0" err="1"/>
              <a:t>Initial</a:t>
            </a:r>
            <a:r>
              <a:rPr lang="fi-FI" dirty="0"/>
              <a:t> </a:t>
            </a:r>
            <a:r>
              <a:rPr lang="fi-FI" dirty="0" err="1"/>
              <a:t>concept</a:t>
            </a:r>
            <a:r>
              <a:rPr lang="fi-FI" dirty="0"/>
              <a:t> and design</a:t>
            </a:r>
            <a:br>
              <a:rPr lang="fi-FI" dirty="0"/>
            </a:br>
            <a:endParaRPr lang="fi-FI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A57A2A00-71D3-4855-B9F3-3AD42CE86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73930" cy="4351338"/>
          </a:xfrm>
        </p:spPr>
        <p:txBody>
          <a:bodyPr/>
          <a:lstStyle/>
          <a:p>
            <a:r>
              <a:rPr lang="en-US" dirty="0"/>
              <a:t>Wall Avoiding Microcar</a:t>
            </a:r>
          </a:p>
          <a:p>
            <a:r>
              <a:rPr lang="en-US" dirty="0"/>
              <a:t>1 spinning servo </a:t>
            </a:r>
          </a:p>
          <a:p>
            <a:r>
              <a:rPr lang="en-US" dirty="0"/>
              <a:t>1 ultrasonic sensor</a:t>
            </a:r>
          </a:p>
          <a:p>
            <a:r>
              <a:rPr lang="en-US" dirty="0"/>
              <a:t>2 wheels with dc motors</a:t>
            </a:r>
          </a:p>
          <a:p>
            <a:r>
              <a:rPr lang="en-US" dirty="0"/>
              <a:t>1 free spinning wheel </a:t>
            </a:r>
          </a:p>
          <a:p>
            <a:endParaRPr lang="fi-FI" dirty="0"/>
          </a:p>
        </p:txBody>
      </p:sp>
      <p:pic>
        <p:nvPicPr>
          <p:cNvPr id="4" name="Kuva 3">
            <a:extLst>
              <a:ext uri="{FF2B5EF4-FFF2-40B4-BE49-F238E27FC236}">
                <a16:creationId xmlns:a16="http://schemas.microsoft.com/office/drawing/2014/main" id="{C827AFAD-23AE-4A51-918E-9CF2F537F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2130" y="1690688"/>
            <a:ext cx="6579870" cy="4954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9465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7600AAA5-95A2-4ACD-9A06-F2BE10E30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/>
              <a:t>Current State</a:t>
            </a:r>
            <a:endParaRPr lang="fi-FI" b="1" dirty="0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FDDDE271-DC0F-4EB4-8EA0-DDD2B1A7E7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8"/>
            <a:ext cx="6156960" cy="4351338"/>
          </a:xfrm>
        </p:spPr>
        <p:txBody>
          <a:bodyPr/>
          <a:lstStyle/>
          <a:p>
            <a:pPr marL="0" indent="0" algn="ctr">
              <a:buNone/>
            </a:pPr>
            <a:r>
              <a:rPr lang="en-US" b="1" u="sng" dirty="0"/>
              <a:t>DONE</a:t>
            </a:r>
          </a:p>
          <a:p>
            <a:r>
              <a:rPr lang="en-US" dirty="0">
                <a:solidFill>
                  <a:srgbClr val="00B050"/>
                </a:solidFill>
              </a:rPr>
              <a:t>Wheels 3d printed</a:t>
            </a:r>
          </a:p>
          <a:p>
            <a:r>
              <a:rPr lang="en-US" dirty="0">
                <a:solidFill>
                  <a:srgbClr val="00B050"/>
                </a:solidFill>
              </a:rPr>
              <a:t>Wooden case laser cut and assembled</a:t>
            </a:r>
          </a:p>
          <a:p>
            <a:r>
              <a:rPr lang="en-US" dirty="0">
                <a:solidFill>
                  <a:schemeClr val="accent4"/>
                </a:solidFill>
              </a:rPr>
              <a:t>Documentation 80% done</a:t>
            </a:r>
          </a:p>
          <a:p>
            <a:r>
              <a:rPr lang="en-US" dirty="0">
                <a:solidFill>
                  <a:schemeClr val="accent4"/>
                </a:solidFill>
              </a:rPr>
              <a:t>Coding 90% done</a:t>
            </a:r>
          </a:p>
          <a:p>
            <a:r>
              <a:rPr lang="en-US" dirty="0">
                <a:solidFill>
                  <a:srgbClr val="FF0000"/>
                </a:solidFill>
              </a:rPr>
              <a:t>PCB milled / components soldered</a:t>
            </a:r>
          </a:p>
          <a:p>
            <a:endParaRPr lang="en-US" dirty="0">
              <a:solidFill>
                <a:schemeClr val="accent4"/>
              </a:solidFill>
            </a:endParaRPr>
          </a:p>
          <a:p>
            <a:endParaRPr lang="fi-FI" dirty="0"/>
          </a:p>
        </p:txBody>
      </p:sp>
      <p:sp>
        <p:nvSpPr>
          <p:cNvPr id="4" name="Tekstiruutu 3">
            <a:extLst>
              <a:ext uri="{FF2B5EF4-FFF2-40B4-BE49-F238E27FC236}">
                <a16:creationId xmlns:a16="http://schemas.microsoft.com/office/drawing/2014/main" id="{6F598754-351A-4105-85E6-3F7D11E307EE}"/>
              </a:ext>
            </a:extLst>
          </p:cNvPr>
          <p:cNvSpPr txBox="1"/>
          <p:nvPr/>
        </p:nvSpPr>
        <p:spPr>
          <a:xfrm>
            <a:off x="5897217" y="1690688"/>
            <a:ext cx="565867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/>
              <a:t>TODO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Improve </a:t>
            </a:r>
            <a:r>
              <a:rPr lang="en-US" sz="2800"/>
              <a:t>the PCB </a:t>
            </a:r>
            <a:r>
              <a:rPr lang="en-US" sz="2800" dirty="0"/>
              <a:t>design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Mill a new board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Improve the soldering of the components ( no short circuits)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Complete the code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Complete the documentation</a:t>
            </a:r>
          </a:p>
        </p:txBody>
      </p:sp>
    </p:spTree>
    <p:extLst>
      <p:ext uri="{BB962C8B-B14F-4D97-AF65-F5344CB8AC3E}">
        <p14:creationId xmlns:p14="http://schemas.microsoft.com/office/powerpoint/2010/main" val="18961302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97B954C6-4564-4AD7-B03B-A1C21EA5F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3" name="Sisällön paikkamerkki 2">
            <a:extLst>
              <a:ext uri="{FF2B5EF4-FFF2-40B4-BE49-F238E27FC236}">
                <a16:creationId xmlns:a16="http://schemas.microsoft.com/office/drawing/2014/main" id="{6FFF36DE-6856-46CB-9CB3-4F32E457B8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i-FI"/>
          </a:p>
        </p:txBody>
      </p:sp>
      <p:graphicFrame>
        <p:nvGraphicFramePr>
          <p:cNvPr id="4" name="Objekti 3">
            <a:hlinkClick r:id="" action="ppaction://ole?verb=0"/>
            <a:extLst>
              <a:ext uri="{FF2B5EF4-FFF2-40B4-BE49-F238E27FC236}">
                <a16:creationId xmlns:a16="http://schemas.microsoft.com/office/drawing/2014/main" id="{D1A65647-F9C4-4626-A030-5FB4E9AACBB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9696791"/>
              </p:ext>
            </p:extLst>
          </p:nvPr>
        </p:nvGraphicFramePr>
        <p:xfrm>
          <a:off x="0" y="39687"/>
          <a:ext cx="12192000" cy="685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0" name="Presentation" r:id="rId3" imgW="6350040" imgH="3571920" progId="PowerPoint.Show.12">
                  <p:embed/>
                </p:oleObj>
              </mc:Choice>
              <mc:Fallback>
                <p:oleObj name="Presentation" r:id="rId3" imgW="6350040" imgH="35719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39687"/>
                        <a:ext cx="12192000" cy="685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61913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6DB54FB5-D05E-41BD-84C9-79584D9EE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5" name="Sisällön paikkamerkki 4">
            <a:extLst>
              <a:ext uri="{FF2B5EF4-FFF2-40B4-BE49-F238E27FC236}">
                <a16:creationId xmlns:a16="http://schemas.microsoft.com/office/drawing/2014/main" id="{71116E3D-9465-4D37-8DE7-91B42FC468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57097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>
            <a:extLst>
              <a:ext uri="{FF2B5EF4-FFF2-40B4-BE49-F238E27FC236}">
                <a16:creationId xmlns:a16="http://schemas.microsoft.com/office/drawing/2014/main" id="{4E358F59-4B6B-498C-9F0F-166406122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i-FI"/>
          </a:p>
        </p:txBody>
      </p:sp>
      <p:pic>
        <p:nvPicPr>
          <p:cNvPr id="5" name="Sisällön paikkamerkki 4">
            <a:extLst>
              <a:ext uri="{FF2B5EF4-FFF2-40B4-BE49-F238E27FC236}">
                <a16:creationId xmlns:a16="http://schemas.microsoft.com/office/drawing/2014/main" id="{0B5FB257-4BF6-4049-8BBE-639096BFD5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5848" y="-808382"/>
            <a:ext cx="7065143" cy="9420192"/>
          </a:xfrm>
        </p:spPr>
      </p:pic>
    </p:spTree>
    <p:extLst>
      <p:ext uri="{BB962C8B-B14F-4D97-AF65-F5344CB8AC3E}">
        <p14:creationId xmlns:p14="http://schemas.microsoft.com/office/powerpoint/2010/main" val="21598685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76</Words>
  <Application>Microsoft Office PowerPoint</Application>
  <PresentationFormat>Laajakuva</PresentationFormat>
  <Paragraphs>20</Paragraphs>
  <Slides>6</Slides>
  <Notes>0</Notes>
  <HiddenSlides>0</HiddenSlides>
  <MMClips>0</MMClips>
  <ScaleCrop>false</ScaleCrop>
  <HeadingPairs>
    <vt:vector size="8" baseType="variant">
      <vt:variant>
        <vt:lpstr>Käytetyt fontit</vt:lpstr>
      </vt:variant>
      <vt:variant>
        <vt:i4>3</vt:i4>
      </vt:variant>
      <vt:variant>
        <vt:lpstr>Teema</vt:lpstr>
      </vt:variant>
      <vt:variant>
        <vt:i4>1</vt:i4>
      </vt:variant>
      <vt:variant>
        <vt:lpstr>Upotetut OLE-palvelimet</vt:lpstr>
      </vt:variant>
      <vt:variant>
        <vt:i4>1</vt:i4>
      </vt:variant>
      <vt:variant>
        <vt:lpstr>Dian otsikot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Office-teema</vt:lpstr>
      <vt:lpstr>Presentation</vt:lpstr>
      <vt:lpstr>Wall Avoiding Microcar</vt:lpstr>
      <vt:lpstr>Initial concept and design </vt:lpstr>
      <vt:lpstr>Current State</vt:lpstr>
      <vt:lpstr>PowerPoint-esitys</vt:lpstr>
      <vt:lpstr>PowerPoint-esitys</vt:lpstr>
      <vt:lpstr>PowerPoint-esitys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Wall Avoiding Microcar</dc:title>
  <dc:creator>Saku Huhmo</dc:creator>
  <cp:lastModifiedBy>Saku Huhmo</cp:lastModifiedBy>
  <cp:revision>4</cp:revision>
  <dcterms:created xsi:type="dcterms:W3CDTF">2018-05-09T07:35:44Z</dcterms:created>
  <dcterms:modified xsi:type="dcterms:W3CDTF">2018-05-09T09:14:47Z</dcterms:modified>
</cp:coreProperties>
</file>

<file path=docProps/thumbnail.jpeg>
</file>